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6480175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86" autoAdjust="0"/>
  </p:normalViewPr>
  <p:slideViewPr>
    <p:cSldViewPr snapToGrid="0">
      <p:cViewPr varScale="1">
        <p:scale>
          <a:sx n="217" d="100"/>
          <a:sy n="217" d="100"/>
        </p:scale>
        <p:origin x="22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B661F-1DFE-4CB9-BEB0-0CBDA663A214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44625" y="1143000"/>
            <a:ext cx="3968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5E747-EF5E-4499-A8F5-54C7B4255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2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5E747-EF5E-4499-A8F5-54C7B42552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1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824885"/>
            <a:ext cx="5508149" cy="1754776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2647331"/>
            <a:ext cx="4860131" cy="1216909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3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66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268350"/>
            <a:ext cx="139728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268350"/>
            <a:ext cx="4110861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28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19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1256579"/>
            <a:ext cx="5589151" cy="2096630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3373044"/>
            <a:ext cx="5589151" cy="1102568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/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32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341750"/>
            <a:ext cx="2754074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341750"/>
            <a:ext cx="2754074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1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68351"/>
            <a:ext cx="5589151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1235577"/>
            <a:ext cx="2741417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1841114"/>
            <a:ext cx="2741417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1235577"/>
            <a:ext cx="2754918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1841114"/>
            <a:ext cx="2754918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70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61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8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36021"/>
            <a:ext cx="2090025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725713"/>
            <a:ext cx="3280589" cy="358188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512094"/>
            <a:ext cx="2090025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72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36021"/>
            <a:ext cx="2090025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725713"/>
            <a:ext cx="3280589" cy="358188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512094"/>
            <a:ext cx="2090025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5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268351"/>
            <a:ext cx="558915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341750"/>
            <a:ext cx="558915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4671625"/>
            <a:ext cx="145803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4671625"/>
            <a:ext cx="218705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4671625"/>
            <a:ext cx="145803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48035" rtl="0" eaLnBrk="1" latinLnBrk="0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460999C-9371-49E6-A11E-46F074E12C7D}"/>
              </a:ext>
            </a:extLst>
          </p:cNvPr>
          <p:cNvGrpSpPr/>
          <p:nvPr/>
        </p:nvGrpSpPr>
        <p:grpSpPr>
          <a:xfrm>
            <a:off x="0" y="13351"/>
            <a:ext cx="5907064" cy="2088000"/>
            <a:chOff x="0" y="13351"/>
            <a:chExt cx="5907064" cy="2088000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3C78892-5F05-4DDF-A3CE-4BE133E89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695" b="50102"/>
            <a:stretch/>
          </p:blipFill>
          <p:spPr>
            <a:xfrm>
              <a:off x="3308930" y="13351"/>
              <a:ext cx="2598134" cy="2088000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D6FA3B3D-D1CC-B060-11FF-20D618359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88" b="17110"/>
            <a:stretch>
              <a:fillRect/>
            </a:stretch>
          </p:blipFill>
          <p:spPr>
            <a:xfrm>
              <a:off x="0" y="166254"/>
              <a:ext cx="3240000" cy="163057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2ED0366-E018-4E8C-8E29-6CA5374D6977}"/>
                </a:ext>
              </a:extLst>
            </p:cNvPr>
            <p:cNvSpPr txBox="1"/>
            <p:nvPr/>
          </p:nvSpPr>
          <p:spPr>
            <a:xfrm>
              <a:off x="91613" y="59957"/>
              <a:ext cx="4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CAEC1B1-8E1B-4ABC-9B89-BD0A35D33162}"/>
                </a:ext>
              </a:extLst>
            </p:cNvPr>
            <p:cNvSpPr txBox="1"/>
            <p:nvPr/>
          </p:nvSpPr>
          <p:spPr>
            <a:xfrm>
              <a:off x="3103121" y="59957"/>
              <a:ext cx="4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DE95FB6-241F-5DBB-9339-C6D233A49B2F}"/>
                </a:ext>
              </a:extLst>
            </p:cNvPr>
            <p:cNvSpPr/>
            <p:nvPr/>
          </p:nvSpPr>
          <p:spPr>
            <a:xfrm>
              <a:off x="2743200" y="545988"/>
              <a:ext cx="192947" cy="134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本框 9">
                  <a:extLst>
                    <a:ext uri="{FF2B5EF4-FFF2-40B4-BE49-F238E27FC236}">
                      <a16:creationId xmlns:a16="http://schemas.microsoft.com/office/drawing/2014/main" id="{3EBBB435-55D8-CBF4-84D1-3C0A507EB7BB}"/>
                    </a:ext>
                  </a:extLst>
                </p:cNvPr>
                <p:cNvSpPr txBox="1"/>
                <p:nvPr/>
              </p:nvSpPr>
              <p:spPr>
                <a:xfrm>
                  <a:off x="2812130" y="495546"/>
                  <a:ext cx="124017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200" dirty="0"/>
                </a:p>
              </p:txBody>
            </p:sp>
          </mc:Choice>
          <mc:Fallback>
            <p:sp>
              <p:nvSpPr>
                <p:cNvPr id="4" name="文本框 9">
                  <a:extLst>
                    <a:ext uri="{FF2B5EF4-FFF2-40B4-BE49-F238E27FC236}">
                      <a16:creationId xmlns:a16="http://schemas.microsoft.com/office/drawing/2014/main" id="{3EBBB435-55D8-CBF4-84D1-3C0A507EB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130" y="495546"/>
                  <a:ext cx="124017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42857" r="-47619"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817B3D8-DBFF-5A2E-430B-212820210A6F}"/>
                </a:ext>
              </a:extLst>
            </p:cNvPr>
            <p:cNvSpPr/>
            <p:nvPr/>
          </p:nvSpPr>
          <p:spPr>
            <a:xfrm>
              <a:off x="2661385" y="613100"/>
              <a:ext cx="150745" cy="8885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0BE89A-A36B-DCE9-7A2D-C2923C2A6811}"/>
                </a:ext>
              </a:extLst>
            </p:cNvPr>
            <p:cNvSpPr txBox="1"/>
            <p:nvPr/>
          </p:nvSpPr>
          <p:spPr>
            <a:xfrm>
              <a:off x="2460025" y="652822"/>
              <a:ext cx="4186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9ED49DC-92EB-24E1-C093-6F4AE7CC28E9}"/>
                </a:ext>
              </a:extLst>
            </p:cNvPr>
            <p:cNvSpPr txBox="1"/>
            <p:nvPr/>
          </p:nvSpPr>
          <p:spPr>
            <a:xfrm>
              <a:off x="2460025" y="1235122"/>
              <a:ext cx="4186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-10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089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11</Words>
  <Application>Microsoft Office PowerPoint</Application>
  <PresentationFormat>自定义</PresentationFormat>
  <Paragraphs>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等线</vt:lpstr>
      <vt:lpstr>等线 Light</vt:lpstr>
      <vt:lpstr>Arial</vt:lpstr>
      <vt:lpstr>Calibri</vt:lpstr>
      <vt:lpstr>Calibri Light</vt:lpstr>
      <vt:lpstr>Cambria Math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Yandong BI</dc:creator>
  <cp:lastModifiedBy>毕研栋</cp:lastModifiedBy>
  <cp:revision>16</cp:revision>
  <dcterms:created xsi:type="dcterms:W3CDTF">2024-12-29T02:18:22Z</dcterms:created>
  <dcterms:modified xsi:type="dcterms:W3CDTF">2025-11-26T01:35:49Z</dcterms:modified>
</cp:coreProperties>
</file>